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DA91A-DD9E-73C8-0C63-E0700388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4150F-6F50-DAF4-6BBA-78B51569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7CE2-406C-4BFF-A607-7BC4708DD3CA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97F676-7091-1D19-2F53-4D5F188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14BDA1-F750-B110-E05E-59C3B108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736-291E-4837-A7FC-74B88A713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15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1F4243-256B-8890-D7EF-ADAEBB569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4DAC05-2202-CD9C-EBC6-B77426B6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AD911-9FA5-EFB6-921F-77B7F04AD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37CE2-406C-4BFF-A607-7BC4708DD3CA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A8BD1-10A7-0A4A-0F7E-9DF05EA05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4B760-31FC-A9A6-8785-272093946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6FE736-291E-4837-A7FC-74B88A713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2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475A44B-2940-7E8B-EE11-4F7004AD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B26353-CFF9-8CC8-F9AD-07BE1C767B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7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7420A2-0DBA-055B-043C-1B9F956E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EA0A14-4906-5290-5DA2-61D78CED6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73CEF8-ED8D-6D5E-87CE-9E429112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6EF5A4-2236-92B7-5B30-4AFA1E35F6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B3E8134-CF5B-0C1B-BB06-DBE7DAAE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4A71D0-DA8F-F87E-239F-65CBB4AE2C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06EB3D-086A-9C9B-F12E-2A9A006C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395B8-5548-4549-B60A-AC821EA11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0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4DC36F3-ED12-EBB7-1A4F-88AF5E92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E6C86-7D91-8CCD-0F34-6D1781D22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9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956C64-3B69-37F6-D726-FD92347B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212E12-87B3-4A16-9218-112AB284C5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8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50CF2B-AD68-5C0B-02CD-790B7E8C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899A2-FA79-AA1D-49A7-3C13A72D2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2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EA380F-5AE6-66ED-771A-C9F74DEA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FF0D8-A703-D936-F284-7A637DF57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BFE64B2-9EE8-7907-60A3-30EE2B06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492D49-3230-7410-582C-011AC4703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18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2326E4-C781-DA57-6A37-35039A6D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B3947-5DC7-8712-50BB-F671B79D6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682971-68C2-A9C8-582F-381014C3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434C7A-C0E3-CD99-842C-FFBBE5CB2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0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D442AA-3604-1351-AFCD-8A1EF006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9F593-F406-DFFD-6B54-C8507BD228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17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8F7FD2-C62B-5EA2-779B-6ECC62BD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244724-CE68-FB86-2317-40BFCC63EB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DA120F-79EB-48F8-F18A-7BBFCA15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2461D-62CF-2451-9E2B-749EA8A7E6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91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72B7E7-26F5-4DFE-8CAD-642ACEAA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5B2966-7657-262D-55FF-AE62E61E28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41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A98B891-C1F5-3F96-7EF0-27225395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B2539-6E8E-0593-D14B-001532287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EDBA362-6FA5-C94C-3A18-8886B641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F10560-36CE-5186-603A-5547F2316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89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6B77120-D5F5-188D-2D48-7E000683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E289E4-EB56-0893-5425-73BE3DD18D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52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FE9599-50A3-5710-5BE2-E1A63F3F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FC041F-5480-DC9A-1330-38F2C89380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4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4B05C4-960E-451D-877D-178D001A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A3D1-4865-5FC7-8E38-452BFCA177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0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0054FC7-C08B-5938-9D58-5C0E3374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BDA550-EBF2-3CF4-7773-20DA2968F4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EE85A1-0E3F-3A39-C4C4-8390F5A7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3D8519-F94E-2CCC-F9D3-E99015DD25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0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9778DC-AE0F-C515-A02A-3E7330E4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109880-46A5-CCA4-E01B-4BBC78ED4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0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22A6B42-5881-34E6-B580-9670BC4D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64531C-B1F5-F995-A3B9-8D957CEC04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3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7D4BA7-4C6A-9C22-E709-294AC392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54F19A-76A4-2C31-F11E-9E37CF77F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4B5F72-A422-2D9B-2364-F6902753C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77933A-7BE2-AB40-89B0-B12659C3FF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5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9C7231-F76B-6433-0C76-D3C600DB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9DCA73-2578-2838-529D-8FD8D78F3C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9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화면 슬라이드 쇼(4:3)</PresentationFormat>
  <Paragraphs>28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Lucida Sans Unicode</vt:lpstr>
      <vt:lpstr>Office 테마</vt:lpstr>
      <vt:lpstr>Game Programming with DirectX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이용희(A0090)</dc:creator>
  <cp:lastModifiedBy>이용희(A0090)</cp:lastModifiedBy>
  <cp:revision>1</cp:revision>
  <dcterms:created xsi:type="dcterms:W3CDTF">2025-05-26T10:39:03Z</dcterms:created>
  <dcterms:modified xsi:type="dcterms:W3CDTF">2025-05-26T10:39:03Z</dcterms:modified>
</cp:coreProperties>
</file>